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vcozsi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36725" y="0"/>
            <a:ext cx="7407275" cy="614362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Современные методы контрацепции</a:t>
            </a:r>
          </a:p>
          <a:p>
            <a:pPr algn="ctr"/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Skazki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484784"/>
            <a:ext cx="7098044" cy="492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Барьерная контрацепция.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Химическая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спермициды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Механическая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презерватив,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шеечный колпачок, контрацептивная губка, влагалищная диафрагма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7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 </a:t>
            </a: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Барьерные методы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создают препятствие на пути сперматозоида к яйцеклетке.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71480"/>
            <a:ext cx="8076464" cy="6286520"/>
          </a:xfrm>
        </p:spPr>
        <p:txBody>
          <a:bodyPr numCol="2"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Презерватив-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оболочка из тонкого латекса, которая надевается на половой член. Механизм контрацептивного действия презерватива заключается в предотвращении попадания спермы во влагалище. Презерватив предупреждает не только нежелательную беременность, но и заражение болезнями, передаваемыми половым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путем.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Эффективность данного метода при правильном применении приближается к 100%.</a:t>
            </a:r>
          </a:p>
          <a:p>
            <a:pPr>
              <a:buNone/>
            </a:pP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14114273kondo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500306"/>
            <a:ext cx="4071934" cy="435769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0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Физиологическая контрацепция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-прерванный половой акт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-ритмические методы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а) измерение базальной температуры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б) календарный метод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в) 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симптотермальный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метод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метод лактационной аменореи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5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Хирургическая стерилизация.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61436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Высокоэффективный метод - эффективность 100%. Заключается в хирургическом пересечении семявыводящих протоков (у мужчин) или обеспечении непроходимости маточных труб (у женщин).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Относится к постоянным методам контрацепции. Согласно законодательству РФ, добровольная хирургическая контрацепция проводится лицам не моложе 35 лет имеющим не менее 2х детей  и не желающих более иметь детей.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Недостатком как у мужчин, так и у женщин является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необратимость метода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выбирайте метод контрацепции самостоятельно! 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3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14290"/>
            <a:ext cx="749808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54176" cy="5987752"/>
          </a:xfrm>
        </p:spPr>
        <p:txBody>
          <a:bodyPr/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вопросам обращайтесь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телефону: 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231-24-59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социальная сеть: </a:t>
            </a:r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86916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BZ" sz="6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BZ" sz="6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://vk.com/vcozsir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Благодарю за внимание!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Благодарю за внимание.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84A-263A-482C-B3DD-5CE3C74E23DE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6" name="Рисунок 5" descr="439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142984"/>
            <a:ext cx="8501122" cy="57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Контрацепция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способ регуляции рождаемости, защищающий женщину от нежелательной беременности и, следовательно, от всех неблагоприятных последствий, которые может повлечь за собой ее искусственное  прерывание.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1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выбрать подходящий для Вас метод предохранения от беременности?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62224_99498-700x5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142984"/>
            <a:ext cx="7358114" cy="4929936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3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Современные контрацептивные средства можно разделить на несколько групп:</a:t>
            </a:r>
          </a:p>
          <a:p>
            <a:pPr marL="539496" indent="-4572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Гормональная контрацепция (эффективность – 99-100%)</a:t>
            </a:r>
          </a:p>
          <a:p>
            <a:pPr marL="539496" indent="-4572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Внутриматочная контрацепция (ВМК) (эффективность – 99%)</a:t>
            </a:r>
          </a:p>
          <a:p>
            <a:pPr marL="539496" indent="-4572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Барьерная контрацепция (эффективность -80%)</a:t>
            </a:r>
          </a:p>
          <a:p>
            <a:pPr marL="539496" indent="-4572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Физиологическая контрацепция (эффективность – 70%)</a:t>
            </a:r>
          </a:p>
          <a:p>
            <a:pPr marL="539496" indent="-4572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Хирургическая стерилизация (эффективность – 100%)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2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Гормональная контрацепция.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6072206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Комбинированные противозачаточные средства .</a:t>
            </a:r>
          </a:p>
          <a:p>
            <a:pPr marL="539496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Комбинированные противозачаточные средства содержат аналоги женских половых гормонов: эстрогенов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гестагенов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 структуре близких к естественным. </a:t>
            </a:r>
          </a:p>
          <a:p>
            <a:pPr marL="539496" indent="-4572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Механизм действия:</a:t>
            </a:r>
          </a:p>
          <a:p>
            <a:pPr marL="539496" indent="-45720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тормозят процесс овуляции (созревания яйцеклетки);</a:t>
            </a:r>
          </a:p>
          <a:p>
            <a:pPr marL="539496" indent="-45720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сгущают слизь шеечного канала матки; </a:t>
            </a:r>
          </a:p>
          <a:p>
            <a:pPr marL="539496" indent="-45720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истончают эндометрий.</a:t>
            </a:r>
          </a:p>
          <a:p>
            <a:pPr marL="539496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правильном применении эффективность составляет 100%.</a:t>
            </a:r>
          </a:p>
          <a:p>
            <a:pPr marL="539496" indent="-457200">
              <a:buNone/>
            </a:pP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1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2484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Комбинированные противозачаточные                                 таблетки (КОК)</a:t>
            </a: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142984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таблеток очень большой, и иногда приходится попробовать несколько видов, прежде чем удается найти подходящий только для Вас.</a:t>
            </a:r>
            <a:endParaRPr lang="ru-RU" sz="2400" dirty="0"/>
          </a:p>
        </p:txBody>
      </p:sp>
      <p:pic>
        <p:nvPicPr>
          <p:cNvPr id="6" name="Рисунок 5" descr="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046" y="2285992"/>
            <a:ext cx="6096010" cy="457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Влагалищное кольцо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Нова-Ринг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Нова-Ринг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гибкое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контрацепривное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кольцо. Содержит гормоны эстроген и прогестерон в микродозах, меньших, чем в противозачаточной таблетке. Гормоны поступают из кольца прямо в матку и яичники, не проникая в остальные органы, предотвращают выход яйцеклетки. Одно гормональное кольцо рассчитано на один менструальный цикл.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Нова-Ринг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удобно размещается внутри и остается во влагалище на 21 день, на 22 день кольцо извлекается. Через неделю, на 8 день, вводится новое кольцо.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kolc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214818"/>
            <a:ext cx="3929090" cy="2361025"/>
          </a:xfrm>
          <a:prstGeom prst="rect">
            <a:avLst/>
          </a:prstGeom>
        </p:spPr>
      </p:pic>
      <p:pic>
        <p:nvPicPr>
          <p:cNvPr id="7" name="Рисунок 6" descr="kolc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12" y="4214818"/>
            <a:ext cx="4069788" cy="2371735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0"/>
            <a:ext cx="8219340" cy="7072338"/>
          </a:xfrm>
        </p:spPr>
        <p:txBody>
          <a:bodyPr numCol="2"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Контрацептивный пластырь-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тонкий гладкий лейкопластырь площадью около20 кв.см. Наклеивается один раз в неделю на ягодицы, лопатку, живот или плечо. В течение трех недель необходимо менять пластырь, а на четвертой – период менструации.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Чтобы избежать отклеивания пластыря,  нужно приклеивать его на сухую и чистую кожу.</a:t>
            </a:r>
          </a:p>
        </p:txBody>
      </p:sp>
      <p:pic>
        <p:nvPicPr>
          <p:cNvPr id="4" name="Рисунок 3" descr="6341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44" y="857232"/>
            <a:ext cx="4429156" cy="5357826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8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Гестогенсодержащие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контрацептивы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Формы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гестогенсодержащих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контрацептивов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гестогенсодержащие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противозачаточные таблетки (ОГК)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инъекционные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контрацептивы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противозачаточные капсулы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внутриматочная гормональная система «Мирена».</a:t>
            </a:r>
          </a:p>
          <a:p>
            <a:pPr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0B6B-E6EE-463B-92F8-95DAFA779C31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575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Как выбрать подходящий для Вас метод предохранения от беременности?</vt:lpstr>
      <vt:lpstr>Презентация PowerPoint</vt:lpstr>
      <vt:lpstr>  Гормональная контрацепция.</vt:lpstr>
      <vt:lpstr>Презентация PowerPoint</vt:lpstr>
      <vt:lpstr>Презентация PowerPoint</vt:lpstr>
      <vt:lpstr>Презентация PowerPoint</vt:lpstr>
      <vt:lpstr>Презентация PowerPoint</vt:lpstr>
      <vt:lpstr> Барьерная контрацепция.</vt:lpstr>
      <vt:lpstr> Барьерные методы создают препятствие на пути сперматозоида к яйцеклетке.   </vt:lpstr>
      <vt:lpstr> Физиологическая контрацепция.</vt:lpstr>
      <vt:lpstr>Хирургическая стерилизация.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</cp:revision>
  <dcterms:created xsi:type="dcterms:W3CDTF">2019-03-28T07:44:58Z</dcterms:created>
  <dcterms:modified xsi:type="dcterms:W3CDTF">2019-09-03T07:53:59Z</dcterms:modified>
</cp:coreProperties>
</file>