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5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2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C9CE2-7C67-44A0-9B39-B5522D389473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65F7-AB94-4CDC-95FF-357A2576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65F7-AB94-4CDC-95FF-357A25768D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771F-D96E-4C42-A603-6FCFCB7081D8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022-751A-4AE4-8D25-09D894BE419D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3B09-529B-4EB6-83EC-41C937FCB2FB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06F2-1301-42B5-8A3D-E4F19E949645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E038-5FEA-413F-9D8B-F701B0F22DA7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A0D8-2DA5-4424-8B18-5D10753BF70C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71C8-E97C-4522-A9CB-689893DF3929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E2A2-E9EE-4D55-8D71-B465836665B8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6D1A-02B2-43E4-93B4-D61D4A5B40CC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FB2-FBE0-4A47-B7E8-9C0671F1348A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D1D3-8C1B-4540-94A1-D268E6FC1D1C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0EAF-4CF6-4B9F-BE6A-D9AAD3C41032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ED1BDE-2872-4593-97EA-D18E85EB9312}" type="datetime1">
              <a:rPr lang="ru-RU" smtClean="0"/>
              <a:pPr/>
              <a:t>15.11.2023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565267-F332-4C03-A65B-4D55482573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Охрана репродуктивного здоровья подростков 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260747" cy="5137152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менее важно избегать вышеуказанных, пагубных факторов не только до зачатия, но и во время беременности, особенно, в первые 3 месяца, когда происходит закладка основных органов, систем плода, и именно в данный период велика вероятность возникновения  пороков развития.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17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Крайне неблагоприятное влияние на течение беременности, родов, а, следовательно на здоровье детей оказывают перенесенные ранее искусственные аборты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 инфекции,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передаваемые половым путем.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Аборт и его осложнения. Профилактика аборта.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Что такое аборт?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прерывание беременности. Искусственное прерывание беременности должно производиться только в медицинском учреждении. Аборт, даже если он произведен в медицинском учреждении квалифицированным специалистом, не проходит совершенно бесследно для здоровья.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bort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5"/>
            <a:ext cx="9144000" cy="392906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числа подростков, начинающих половую жизнь до наступления совершеннолетия ведет к наступлению нежелательной беременности, и как следствие , к увеличению частоты абортов или рождению  нежеланных детей в неполных семьях.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a2c3f3f6928b64fedf7ea46c0460d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71744"/>
            <a:ext cx="6303317" cy="428625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абортов ежегодно производимых в Российской Федерации девушкам – подросткам до  18 лет составляет около 300 тысяч и составляет 11,5% от общего количества абортов, производимых в РФ. Особенно пагубны последствия аборта в период до 18 лет, когда происходит становление детородной функции будущей матери.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bortion-aftereffect-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5" y="3423958"/>
            <a:ext cx="5175419" cy="343404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правило, девушки, начавшие половую жизнь, не обращаются к врачу за советом как избежать нежелательной беременности, а получают информацию  из ненадежных источников – от знакомых, от подруг, из случайных разговоров.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пия 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85992"/>
            <a:ext cx="6294427" cy="457200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Только врач может дать правильный совет и подобрать нужный метод контрацепции.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34955"/>
            <a:ext cx="7762682" cy="462304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Осложнения после аборта: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шейки матки, яичников, нарушение менструального цикла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Самопроизвольные выкидыши. У женщин, прибегавших в прошлом к аборту, частота самопроизвольных выкидышей в 8-10 раз выше, чем у не имевших аборт.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Осложнения беременности, родов, послеродового периода.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Рождение мертвых детей. До 30% рождения мертвых детей связано с медицинскими и криминальными абортами.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Бесплодие. 70% женского бесплодия обусловлено предшествующими медицинскими абортами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Ежегодно в России погибают по причинам, связанным с осложнениями аборта 260-280 женщин, 90% смертей, связанных с искусственными абортами  происходит в результате криминальных абортов (т.е. абортов, которые проводят неспециалисты).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Криминальные аборты категорически недопустимы!!!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4" name="Содержимое 3" descr="pered-kaznyu_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7064" y="0"/>
            <a:ext cx="4886936" cy="6858000"/>
          </a:xfrm>
        </p:spPr>
      </p:pic>
      <p:pic>
        <p:nvPicPr>
          <p:cNvPr id="6" name="Рисунок 5" descr="sama-reshai_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9417" cy="621510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Планирование семьи – залог рождения здорового ребенка.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Искусственный аборт и его осложнения. Профилактика искусственных  абортов.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Инфекции, передаваемые половым путем, профилактика ИППП.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Частота осложнений, в случае прерывания беременности в сроке более 12 недель, в 10-20 раз выше, чем в сроке до 12 недель.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свести к минимуму возможные осложнения после прерывания беременности, необходимо пройти курс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восстановительного лечения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который назначил врач. Данное мероприятие снижает осложнения  абортов в 2-2,5 раза, по сравнению со случаями, в которых восстановительная терапия не проводилась.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8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Признаки беременности.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менструации в ожидаемые дни или появление более короткой, чем обычно, и скудной менструации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набухание молочных желез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извращение вкуса к пище (тяготение к острым блюдам, соленой пище)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тошнота, рвота по утрам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появление быстрой утомляемости и легкой слабости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частое, чем обычно, мочеиспускание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Современные методы обследования позволяют достаточно рано установить диагноз беременности: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Ультразвуковая диагностика – позволяет диагностировать  маточную беременность на 5-6 день задержки менструации.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Гормональная диагностика – определение в моче и крови гормона беременности             ( хорионический гонадотропин) – на 1-2 день задержки менструации.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Профилактика аборта.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Половую жизнь рекомендуется начинать в браке.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Контрацепция (предохранение от нежелательной беременности) единственная альтернатива аборту.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врач акушер-гинеколог может правильно подобрать подходящий для вас метод контрацепции.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использовать современные, надежные методы контрацепции (гормональные, внутриматочные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контрацептивы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латексные презервативы).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чрезвычайных ситуациях : нарушение целостности презерватива, полового акта без использования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контрацептива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течение 3х суток необходимо обратиться к врачу гинекологу для назначения экстренной контрацепции, которая позволит избежать аборта и связанных с ним пагубных последствий.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При подозрении на беременность необходимо незамедлительно обратиться к врачу гинекологу.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При подтверждении беременности решить вопрос об ее исходе, взвесив все «за» и «против».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После аборта обязательно провести восстановительное лечение согласно рекомендациям врача.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Инфекции передаваемые половым путем.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90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9"/>
            <a:ext cx="8097828" cy="621508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Инфекции, передаваемые половым путем (ИППП) – это заболевания, которые один человек передает другому при сексуальных контактах.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Существует более 25 заболеваний, которые передаются половым путем.</a:t>
            </a: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Чаще всего встречаются: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гонорея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сифилис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хламидиоз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трихомониаз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кандидоз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остроконечные кондиломы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герпес генитальный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лобковый педикулез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В последние годы, особенно среди молодежи, отмечается значительный рост заболеваний передаваемых половым путем. За последние 5 лет заболеваемость у несовершеннолетних сифилисом увеличилась.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семьи – залог рождения здорового ребенка.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будущих детей зависит от правильного планирования семьи, состояния здоровья родителей и их образа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19e01_96c8b2a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79" y="2428869"/>
            <a:ext cx="6643697" cy="442913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Инфекции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передаваемые половым путем являются одной из причин: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бесплодия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хронических воспалительных заболеваний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сексуальных нарушений у женщин и мужчин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заболеваний плода и новорожденных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характерные симптомы ИППП у мужчин: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-учащенное, болезненное мочеиспускание</a:t>
            </a:r>
          </a:p>
          <a:p>
            <a:pPr>
              <a:buFontTx/>
              <a:buChar char="-"/>
            </a:pPr>
            <a:r>
              <a:rPr lang="ru-RU" dirty="0" smtClean="0"/>
              <a:t>жжение, зуд в мочеиспускательном канале, головке члена и крайней плоти</a:t>
            </a:r>
          </a:p>
          <a:p>
            <a:pPr>
              <a:buFontTx/>
              <a:buChar char="-"/>
            </a:pPr>
            <a:r>
              <a:rPr lang="ru-RU" dirty="0" smtClean="0"/>
              <a:t>высыпания (язвы, волдыри, бородавки) на половых органах или вокруг них, а также на губах, языке, в области заднего прохода</a:t>
            </a:r>
          </a:p>
          <a:p>
            <a:pPr>
              <a:buFontTx/>
              <a:buChar char="-"/>
            </a:pPr>
            <a:r>
              <a:rPr lang="ru-RU" dirty="0" smtClean="0"/>
              <a:t>покраснение головки полового члена и крайней плоти</a:t>
            </a:r>
          </a:p>
          <a:p>
            <a:pPr>
              <a:buFontTx/>
              <a:buChar char="-"/>
            </a:pPr>
            <a:r>
              <a:rPr lang="ru-RU" dirty="0" smtClean="0"/>
              <a:t>выделения (светлые, гнойные, кровянистые) из уретры</a:t>
            </a:r>
          </a:p>
          <a:p>
            <a:pPr>
              <a:buFontTx/>
              <a:buChar char="-"/>
            </a:pPr>
            <a:r>
              <a:rPr lang="ru-RU" dirty="0" smtClean="0"/>
              <a:t>боли внизу живота, пояснице, в паховой области</a:t>
            </a:r>
          </a:p>
          <a:p>
            <a:pPr>
              <a:buFontTx/>
              <a:buChar char="-"/>
            </a:pPr>
            <a:r>
              <a:rPr lang="ru-RU" dirty="0" smtClean="0"/>
              <a:t>болезненность, дискомфорт при половых контактах</a:t>
            </a:r>
          </a:p>
          <a:p>
            <a:pPr>
              <a:buFontTx/>
              <a:buChar char="-"/>
            </a:pPr>
            <a:r>
              <a:rPr lang="ru-RU" dirty="0" smtClean="0"/>
              <a:t>появление сыпи на теле, увеличение лимфатических узлов.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Наиболее характерные симптомы ИППП у женщин: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учащенное, болезненное мочеиспускание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жжение, зуд во влагалище,  в области промежности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высыпания (язвы, волдыри, бородавки) на половых органах или вокруг них, а также на губах, языке, в области заднего прохода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выделения  из влагалища обильнее, чем обычно, особенно с неприятным запахом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боли внизу живота, пояснице, в паховой области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болезненность, дискомфорт при половых контактах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сыпи на теле, увеличение лимфатических узлов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кровянистые выделения из влагалища вне менструации.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Иногда симптомы ИППП проходят без лечения, либо на фоне самолечения, но это не означает, что болезнь прошла, так как возбудитель остался в организме, и вы можете стать источником заражения для других.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занимает особое место среди ИППП и является в настоящее время неизлечимой болезнью, ведущей к смертельному исходу.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lakat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48305"/>
            <a:ext cx="8786842" cy="550969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подозреваете у себя ИППП: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Немедленно прекратите все половые контакты.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Сообщите своему половому партнеру.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Обратитесь к врачу-специалисту, так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как эти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заболевания может вылечить только специалист.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предохранить себя от заражения?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Половые контакты рекомендуется начинать в браке, предварительно пройдя медицинское обследование будущих супругов. Внебрачная половая жизнь значительно увеличивает риск заражения ИППП.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вы уже живете половой жизнью и по какой-то причине  не хотите  прекратить сексуальные отношения – имейте одного полового партнера, в котором вы уверены. Это снизит риск заражения заболевания. Риск заражения также высок, если ваш половой партнер имеет других половых партнеров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Подумайте, прежде чем вы решитесь на сексуальные отношения. Лучше отказаться от них, если вы не уверены в своем партнере или у него имеются какие-либо выше перечисленные признаки ИППП. Избегайте случайных половых связей.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таковые случаются, следуйте правилам «безопасного секса»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используйте презерватив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предохранит вас от возможных ИППП, а также возможной нежелательной беременности.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14114273kondo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369301"/>
            <a:ext cx="2714644" cy="348869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всегда бывает удобно предложить партнеру использовать презерватив, атмосфера любви, взаимопонимания и чувство юмора помогут вам выйти из затруднительного положения просто и естественно.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55019308_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7072362" cy="436007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dirty="0" smtClean="0"/>
              <a:t> При разрыве презерватива, незащищенном половом акте и сомнении в половом партнере необходимо проконсультироваться как можно скорее у врача гинеколога, </a:t>
            </a:r>
            <a:r>
              <a:rPr lang="ru-RU" dirty="0" err="1" smtClean="0"/>
              <a:t>дерматовенеролога</a:t>
            </a:r>
            <a:r>
              <a:rPr lang="ru-RU" dirty="0" smtClean="0"/>
              <a:t>, </a:t>
            </a:r>
            <a:r>
              <a:rPr lang="ru-RU" dirty="0" err="1" smtClean="0"/>
              <a:t>уролога-андролога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08941602_planning-pregnancy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85992"/>
            <a:ext cx="6534132" cy="436697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Оптимальный возраст для беременности и родов 20-35 лет. Данный период является периодом расцвета детородной функции женщины, когда гормональный фон оптимален для зачатия, нормального течения беременности и родов, что способствует рождению здоровых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285" y="2214555"/>
            <a:ext cx="3492797" cy="464344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Нельзя заниматься самолечением! Болезнь будет запущена и потребуется сложное и длительное лечение. Усугубляются последствия. Гораздо проще сохранить свое здоровье, нежели лечить болезнь и ее последствия.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интимная близость произошла без применения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контрацептива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«опасные» дни для наступления нежелательной беременности – девушке необходимо в течение трех суток (72 часа) обратиться к гинекологу для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экстренной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контрацепции, что поможет избежать аборта и его последствий.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по каким-то причинам вы в ближайшее время не сможете посетить врача, необходимо провести личную профилактику ИППП, одним из антибактериальных препаратов: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биглюконат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0,05%-ный водный раствор(или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мирамистин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является высокоэффективным средством профилактики сифилиса, гонореи и трихомониаза, оказывает губительное действие на грибы рода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кандида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другие.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что проведенная личная профилактика ЗППП не является абсолютно эффективной во всех случаях. Поэтому при первой же возможности посетите врача специалиста.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 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Гораздо проще сохранить свое здоровье, нежели лечить болезнь и ее последствия.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90546158_stop_a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7002"/>
            <a:ext cx="8088496" cy="538640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у супругов или их родственников имеются наследственные заболевания, или врожденные пороки развития, обязательно следует проконсультироваться у врача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генетика,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который определит прогноз здоровья вашего будущего ребенка, даст необходимые рекомендации.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Перед зачатием ребенка: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женщина обязательно должна пройти обследование у врача гинеколога с целью выявления и лечения гинекологических заболеваний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мужчина- должен пройти обследование у врача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уролога-андролога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обследования и лечения урологических заболеваний.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Обоим супругам за 2-3 месяца до предполагаемого зачатия необходимо провести лечение хронических заболеваний, если таковые имеются, в т.ч. санации полости рта.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Крайне недопустимо в период, предшествующий зачатию, контактировать с больными вирусной и бактериальной инфекцией (особенно краснухой, ветряной оспой, вирусным гепатитом, корью, скарлатиной), больными животными.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1103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Следует избегать зачатия ребенка в состоянии алкогольного опьянения, неблаготворно влияет на будущего малыша и курение.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2-3 месяца до зачатия ребенка, необходимо отказаться от употребления алкоголя и курения.</a:t>
            </a:r>
          </a:p>
        </p:txBody>
      </p:sp>
      <p:pic>
        <p:nvPicPr>
          <p:cNvPr id="7" name="Рисунок 6" descr="Копия 0_2478e_45b1dba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8414782" cy="428628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Рентгеновское, физиотерапевтическое лечение, медикаментозная терапия также негативно влияют на состояние здоровья будущего ребенка. Данные факторы необходимо  исключить не менее чем за 2-3 месяца до предполагаемого зачатия.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пия 002237_6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71678"/>
            <a:ext cx="4786322" cy="478632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267-F332-4C03-A65B-4D55482573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1416</TotalTime>
  <Words>1779</Words>
  <Application>Microsoft Office PowerPoint</Application>
  <PresentationFormat>Экран (4:3)</PresentationFormat>
  <Paragraphs>190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Calibri</vt:lpstr>
      <vt:lpstr>Constantia</vt:lpstr>
      <vt:lpstr>Times New Roman</vt:lpstr>
      <vt:lpstr>Wingdings 2</vt:lpstr>
      <vt:lpstr>Поток</vt:lpstr>
      <vt:lpstr>«Охрана репродуктивного здоровья подростков » </vt:lpstr>
      <vt:lpstr>Презентация PowerPoint</vt:lpstr>
      <vt:lpstr>Планирование семьи – залог рождения здорового ребенка.</vt:lpstr>
      <vt:lpstr>.</vt:lpstr>
      <vt:lpstr>.</vt:lpstr>
      <vt:lpstr>.</vt:lpstr>
      <vt:lpstr>.</vt:lpstr>
      <vt:lpstr>.</vt:lpstr>
      <vt:lpstr>.</vt:lpstr>
      <vt:lpstr>.</vt:lpstr>
      <vt:lpstr>.</vt:lpstr>
      <vt:lpstr> Аборт и его осложнения. Профилактика аборта.</vt:lpstr>
      <vt:lpstr>.</vt:lpstr>
      <vt:lpstr>.</vt:lpstr>
      <vt:lpstr>.</vt:lpstr>
      <vt:lpstr>.</vt:lpstr>
      <vt:lpstr>      Осложнения после аборта:</vt:lpstr>
      <vt:lpstr>..</vt:lpstr>
      <vt:lpstr>.</vt:lpstr>
      <vt:lpstr>Презентация PowerPoint</vt:lpstr>
      <vt:lpstr>.</vt:lpstr>
      <vt:lpstr> Признаки беременности.</vt:lpstr>
      <vt:lpstr>Современные методы обследования позволяют достаточно рано установить диагноз беременности:</vt:lpstr>
      <vt:lpstr> Профилактика аборта.</vt:lpstr>
      <vt:lpstr>.</vt:lpstr>
      <vt:lpstr> Инфекции передаваемые половым путем.</vt:lpstr>
      <vt:lpstr> </vt:lpstr>
      <vt:lpstr>.</vt:lpstr>
      <vt:lpstr>.</vt:lpstr>
      <vt:lpstr>.</vt:lpstr>
      <vt:lpstr>Наиболее характерные симптомы ИППП у мужчин:</vt:lpstr>
      <vt:lpstr> Наиболее характерные симптомы ИППП у женщин:</vt:lpstr>
      <vt:lpstr>.</vt:lpstr>
      <vt:lpstr>.</vt:lpstr>
      <vt:lpstr> Если Вы подозреваете у себя ИППП:</vt:lpstr>
      <vt:lpstr> Как предохранить себя от заражения?</vt:lpstr>
      <vt:lpstr>.</vt:lpstr>
      <vt:lpstr>.</vt:lpstr>
      <vt:lpstr>.</vt:lpstr>
      <vt:lpstr>.</vt:lpstr>
      <vt:lpstr>.</vt:lpstr>
      <vt:lpstr>.</vt:lpstr>
      <vt:lpstr> Помните!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«Охрана репродуктивного здоровья подростков»</dc:title>
  <dc:creator>Station-2</dc:creator>
  <cp:lastModifiedBy>User</cp:lastModifiedBy>
  <cp:revision>159</cp:revision>
  <dcterms:created xsi:type="dcterms:W3CDTF">2011-08-22T07:03:42Z</dcterms:created>
  <dcterms:modified xsi:type="dcterms:W3CDTF">2023-11-15T11:02:10Z</dcterms:modified>
</cp:coreProperties>
</file>